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546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berg, Vetle" userId="ea9ba483-5951-4dfc-9969-b4640b1a2524" providerId="ADAL" clId="{341DC07D-1D28-46AD-A7B0-DA72B1ECF7EC}"/>
    <pc:docChg chg="undo custSel delSld modSld delMainMaster">
      <pc:chgData name="Dalberg, Vetle" userId="ea9ba483-5951-4dfc-9969-b4640b1a2524" providerId="ADAL" clId="{341DC07D-1D28-46AD-A7B0-DA72B1ECF7EC}" dt="2022-08-16T11:28:16.982" v="2426" actId="478"/>
      <pc:docMkLst>
        <pc:docMk/>
      </pc:docMkLst>
      <pc:sldChg chg="del">
        <pc:chgData name="Dalberg, Vetle" userId="ea9ba483-5951-4dfc-9969-b4640b1a2524" providerId="ADAL" clId="{341DC07D-1D28-46AD-A7B0-DA72B1ECF7EC}" dt="2022-08-16T11:25:49.092" v="2419" actId="47"/>
        <pc:sldMkLst>
          <pc:docMk/>
          <pc:sldMk cId="765240796" sldId="256"/>
        </pc:sldMkLst>
      </pc:sldChg>
      <pc:sldChg chg="del">
        <pc:chgData name="Dalberg, Vetle" userId="ea9ba483-5951-4dfc-9969-b4640b1a2524" providerId="ADAL" clId="{341DC07D-1D28-46AD-A7B0-DA72B1ECF7EC}" dt="2022-08-16T11:25:50.108" v="2420" actId="47"/>
        <pc:sldMkLst>
          <pc:docMk/>
          <pc:sldMk cId="998568062" sldId="259"/>
        </pc:sldMkLst>
      </pc:sldChg>
      <pc:sldChg chg="del">
        <pc:chgData name="Dalberg, Vetle" userId="ea9ba483-5951-4dfc-9969-b4640b1a2524" providerId="ADAL" clId="{341DC07D-1D28-46AD-A7B0-DA72B1ECF7EC}" dt="2022-08-16T11:25:51.219" v="2421" actId="47"/>
        <pc:sldMkLst>
          <pc:docMk/>
          <pc:sldMk cId="1580235185" sldId="260"/>
        </pc:sldMkLst>
      </pc:sldChg>
      <pc:sldChg chg="del">
        <pc:chgData name="Dalberg, Vetle" userId="ea9ba483-5951-4dfc-9969-b4640b1a2524" providerId="ADAL" clId="{341DC07D-1D28-46AD-A7B0-DA72B1ECF7EC}" dt="2022-08-16T11:25:52.327" v="2422" actId="47"/>
        <pc:sldMkLst>
          <pc:docMk/>
          <pc:sldMk cId="309939935" sldId="261"/>
        </pc:sldMkLst>
      </pc:sldChg>
      <pc:sldChg chg="del">
        <pc:chgData name="Dalberg, Vetle" userId="ea9ba483-5951-4dfc-9969-b4640b1a2524" providerId="ADAL" clId="{341DC07D-1D28-46AD-A7B0-DA72B1ECF7EC}" dt="2022-08-16T11:25:47.011" v="2418" actId="47"/>
        <pc:sldMkLst>
          <pc:docMk/>
          <pc:sldMk cId="1018302583" sldId="264"/>
        </pc:sldMkLst>
      </pc:sldChg>
      <pc:sldChg chg="addSp delSp modSp mod">
        <pc:chgData name="Dalberg, Vetle" userId="ea9ba483-5951-4dfc-9969-b4640b1a2524" providerId="ADAL" clId="{341DC07D-1D28-46AD-A7B0-DA72B1ECF7EC}" dt="2022-08-16T11:28:16.982" v="2426" actId="478"/>
        <pc:sldMkLst>
          <pc:docMk/>
          <pc:sldMk cId="3783996466" sldId="546"/>
        </pc:sldMkLst>
        <pc:spChg chg="add mod">
          <ac:chgData name="Dalberg, Vetle" userId="ea9ba483-5951-4dfc-9969-b4640b1a2524" providerId="ADAL" clId="{341DC07D-1D28-46AD-A7B0-DA72B1ECF7EC}" dt="2022-08-15T12:09:59.803" v="2389" actId="14100"/>
          <ac:spMkLst>
            <pc:docMk/>
            <pc:sldMk cId="3783996466" sldId="546"/>
            <ac:spMk id="18" creationId="{8BDF50DF-E91C-BE49-DCED-6F19C3B31EB4}"/>
          </ac:spMkLst>
        </pc:spChg>
        <pc:spChg chg="add mod">
          <ac:chgData name="Dalberg, Vetle" userId="ea9ba483-5951-4dfc-9969-b4640b1a2524" providerId="ADAL" clId="{341DC07D-1D28-46AD-A7B0-DA72B1ECF7EC}" dt="2022-08-15T12:09:54.887" v="2388" actId="1076"/>
          <ac:spMkLst>
            <pc:docMk/>
            <pc:sldMk cId="3783996466" sldId="546"/>
            <ac:spMk id="22" creationId="{AF5CFDBD-AB69-BF2D-BEF8-E904D89BD1C9}"/>
          </ac:spMkLst>
        </pc:spChg>
        <pc:spChg chg="add mod">
          <ac:chgData name="Dalberg, Vetle" userId="ea9ba483-5951-4dfc-9969-b4640b1a2524" providerId="ADAL" clId="{341DC07D-1D28-46AD-A7B0-DA72B1ECF7EC}" dt="2022-08-15T12:09:35.525" v="2382" actId="1076"/>
          <ac:spMkLst>
            <pc:docMk/>
            <pc:sldMk cId="3783996466" sldId="546"/>
            <ac:spMk id="25" creationId="{7934508C-BB49-CAB4-5F16-D6B5A5C6511D}"/>
          </ac:spMkLst>
        </pc:spChg>
        <pc:spChg chg="mod">
          <ac:chgData name="Dalberg, Vetle" userId="ea9ba483-5951-4dfc-9969-b4640b1a2524" providerId="ADAL" clId="{341DC07D-1D28-46AD-A7B0-DA72B1ECF7EC}" dt="2022-08-16T05:57:55.958" v="2417" actId="20577"/>
          <ac:spMkLst>
            <pc:docMk/>
            <pc:sldMk cId="3783996466" sldId="546"/>
            <ac:spMk id="34" creationId="{C1D9A228-8323-2D9F-D088-21A08B000EDB}"/>
          </ac:spMkLst>
        </pc:spChg>
        <pc:spChg chg="add mod">
          <ac:chgData name="Dalberg, Vetle" userId="ea9ba483-5951-4dfc-9969-b4640b1a2524" providerId="ADAL" clId="{341DC07D-1D28-46AD-A7B0-DA72B1ECF7EC}" dt="2022-08-15T11:54:02.999" v="1939" actId="1076"/>
          <ac:spMkLst>
            <pc:docMk/>
            <pc:sldMk cId="3783996466" sldId="546"/>
            <ac:spMk id="36" creationId="{D7865F42-6732-A706-A947-59155D23232E}"/>
          </ac:spMkLst>
        </pc:spChg>
        <pc:spChg chg="add mod">
          <ac:chgData name="Dalberg, Vetle" userId="ea9ba483-5951-4dfc-9969-b4640b1a2524" providerId="ADAL" clId="{341DC07D-1D28-46AD-A7B0-DA72B1ECF7EC}" dt="2022-08-15T12:12:25.101" v="2412" actId="20577"/>
          <ac:spMkLst>
            <pc:docMk/>
            <pc:sldMk cId="3783996466" sldId="546"/>
            <ac:spMk id="39" creationId="{677680EA-C509-D96E-E8C6-057F9A174288}"/>
          </ac:spMkLst>
        </pc:spChg>
        <pc:spChg chg="add mod">
          <ac:chgData name="Dalberg, Vetle" userId="ea9ba483-5951-4dfc-9969-b4640b1a2524" providerId="ADAL" clId="{341DC07D-1D28-46AD-A7B0-DA72B1ECF7EC}" dt="2022-08-16T05:57:47.586" v="2414" actId="20577"/>
          <ac:spMkLst>
            <pc:docMk/>
            <pc:sldMk cId="3783996466" sldId="546"/>
            <ac:spMk id="48" creationId="{BC6A9882-93BF-7FA0-E755-A6BC2F17E83E}"/>
          </ac:spMkLst>
        </pc:spChg>
        <pc:spChg chg="add del mod">
          <ac:chgData name="Dalberg, Vetle" userId="ea9ba483-5951-4dfc-9969-b4640b1a2524" providerId="ADAL" clId="{341DC07D-1D28-46AD-A7B0-DA72B1ECF7EC}" dt="2022-08-15T12:06:57.240" v="2288" actId="478"/>
          <ac:spMkLst>
            <pc:docMk/>
            <pc:sldMk cId="3783996466" sldId="546"/>
            <ac:spMk id="60" creationId="{08F056B3-ED54-7C6B-5F97-215ADE683E03}"/>
          </ac:spMkLst>
        </pc:spChg>
        <pc:spChg chg="add mod">
          <ac:chgData name="Dalberg, Vetle" userId="ea9ba483-5951-4dfc-9969-b4640b1a2524" providerId="ADAL" clId="{341DC07D-1D28-46AD-A7B0-DA72B1ECF7EC}" dt="2022-08-15T12:09:14.992" v="2381" actId="1076"/>
          <ac:spMkLst>
            <pc:docMk/>
            <pc:sldMk cId="3783996466" sldId="546"/>
            <ac:spMk id="66" creationId="{089DAA87-BE51-B0D0-65F9-E1FCC010AE09}"/>
          </ac:spMkLst>
        </pc:spChg>
        <pc:spChg chg="mod">
          <ac:chgData name="Dalberg, Vetle" userId="ea9ba483-5951-4dfc-9969-b4640b1a2524" providerId="ADAL" clId="{341DC07D-1D28-46AD-A7B0-DA72B1ECF7EC}" dt="2022-08-15T12:10:14.805" v="2391" actId="14100"/>
          <ac:spMkLst>
            <pc:docMk/>
            <pc:sldMk cId="3783996466" sldId="546"/>
            <ac:spMk id="72" creationId="{D693B262-155C-0454-F151-E3D3B12E728A}"/>
          </ac:spMkLst>
        </pc:spChg>
        <pc:picChg chg="add del">
          <ac:chgData name="Dalberg, Vetle" userId="ea9ba483-5951-4dfc-9969-b4640b1a2524" providerId="ADAL" clId="{341DC07D-1D28-46AD-A7B0-DA72B1ECF7EC}" dt="2022-08-16T11:27:12.787" v="2424" actId="478"/>
          <ac:picMkLst>
            <pc:docMk/>
            <pc:sldMk cId="3783996466" sldId="546"/>
            <ac:picMk id="2" creationId="{3E94D261-D757-6424-C348-0AE3DB28D686}"/>
          </ac:picMkLst>
        </pc:picChg>
        <pc:picChg chg="add del">
          <ac:chgData name="Dalberg, Vetle" userId="ea9ba483-5951-4dfc-9969-b4640b1a2524" providerId="ADAL" clId="{341DC07D-1D28-46AD-A7B0-DA72B1ECF7EC}" dt="2022-08-16T11:28:16.982" v="2426" actId="478"/>
          <ac:picMkLst>
            <pc:docMk/>
            <pc:sldMk cId="3783996466" sldId="546"/>
            <ac:picMk id="3" creationId="{F78658FD-8A84-79A7-A064-94AD901F5478}"/>
          </ac:picMkLst>
        </pc:picChg>
        <pc:cxnChg chg="add mod">
          <ac:chgData name="Dalberg, Vetle" userId="ea9ba483-5951-4dfc-9969-b4640b1a2524" providerId="ADAL" clId="{341DC07D-1D28-46AD-A7B0-DA72B1ECF7EC}" dt="2022-08-15T11:36:33.690" v="1209" actId="1076"/>
          <ac:cxnSpMkLst>
            <pc:docMk/>
            <pc:sldMk cId="3783996466" sldId="546"/>
            <ac:cxnSpMk id="19" creationId="{F1A9AB34-C852-CA7B-118E-A106A317E1A1}"/>
          </ac:cxnSpMkLst>
        </pc:cxnChg>
        <pc:cxnChg chg="add mod">
          <ac:chgData name="Dalberg, Vetle" userId="ea9ba483-5951-4dfc-9969-b4640b1a2524" providerId="ADAL" clId="{341DC07D-1D28-46AD-A7B0-DA72B1ECF7EC}" dt="2022-08-15T11:44:30.332" v="1302" actId="14100"/>
          <ac:cxnSpMkLst>
            <pc:docMk/>
            <pc:sldMk cId="3783996466" sldId="546"/>
            <ac:cxnSpMk id="23" creationId="{0C0499C9-71C4-FA3C-FBEE-25CED4E4871C}"/>
          </ac:cxnSpMkLst>
        </pc:cxnChg>
        <pc:cxnChg chg="add mod">
          <ac:chgData name="Dalberg, Vetle" userId="ea9ba483-5951-4dfc-9969-b4640b1a2524" providerId="ADAL" clId="{341DC07D-1D28-46AD-A7B0-DA72B1ECF7EC}" dt="2022-08-15T12:09:44.463" v="2385" actId="14100"/>
          <ac:cxnSpMkLst>
            <pc:docMk/>
            <pc:sldMk cId="3783996466" sldId="546"/>
            <ac:cxnSpMk id="26" creationId="{979F216F-0D03-4568-3EDA-8347B4B344F3}"/>
          </ac:cxnSpMkLst>
        </pc:cxnChg>
        <pc:cxnChg chg="add mod">
          <ac:chgData name="Dalberg, Vetle" userId="ea9ba483-5951-4dfc-9969-b4640b1a2524" providerId="ADAL" clId="{341DC07D-1D28-46AD-A7B0-DA72B1ECF7EC}" dt="2022-08-15T12:09:41.629" v="2384" actId="14100"/>
          <ac:cxnSpMkLst>
            <pc:docMk/>
            <pc:sldMk cId="3783996466" sldId="546"/>
            <ac:cxnSpMk id="28" creationId="{BBDFD757-6396-771B-C1CA-7F9F122C2358}"/>
          </ac:cxnSpMkLst>
        </pc:cxnChg>
        <pc:cxnChg chg="add mod">
          <ac:chgData name="Dalberg, Vetle" userId="ea9ba483-5951-4dfc-9969-b4640b1a2524" providerId="ADAL" clId="{341DC07D-1D28-46AD-A7B0-DA72B1ECF7EC}" dt="2022-08-15T12:09:38.616" v="2383" actId="14100"/>
          <ac:cxnSpMkLst>
            <pc:docMk/>
            <pc:sldMk cId="3783996466" sldId="546"/>
            <ac:cxnSpMk id="30" creationId="{E28BF87F-D5DC-E035-9A4C-CCEC6E120593}"/>
          </ac:cxnSpMkLst>
        </pc:cxnChg>
        <pc:cxnChg chg="add mod">
          <ac:chgData name="Dalberg, Vetle" userId="ea9ba483-5951-4dfc-9969-b4640b1a2524" providerId="ADAL" clId="{341DC07D-1D28-46AD-A7B0-DA72B1ECF7EC}" dt="2022-08-15T11:54:12.884" v="1943" actId="1076"/>
          <ac:cxnSpMkLst>
            <pc:docMk/>
            <pc:sldMk cId="3783996466" sldId="546"/>
            <ac:cxnSpMk id="37" creationId="{20FC16E4-72C2-19C2-2495-5A49DD1BF99E}"/>
          </ac:cxnSpMkLst>
        </pc:cxnChg>
        <pc:cxnChg chg="add mod">
          <ac:chgData name="Dalberg, Vetle" userId="ea9ba483-5951-4dfc-9969-b4640b1a2524" providerId="ADAL" clId="{341DC07D-1D28-46AD-A7B0-DA72B1ECF7EC}" dt="2022-08-15T12:04:58.319" v="2251" actId="1076"/>
          <ac:cxnSpMkLst>
            <pc:docMk/>
            <pc:sldMk cId="3783996466" sldId="546"/>
            <ac:cxnSpMk id="40" creationId="{DFFA03AF-A8C3-A233-1603-BBE35F170721}"/>
          </ac:cxnSpMkLst>
        </pc:cxnChg>
        <pc:cxnChg chg="add del mod">
          <ac:chgData name="Dalberg, Vetle" userId="ea9ba483-5951-4dfc-9969-b4640b1a2524" providerId="ADAL" clId="{341DC07D-1D28-46AD-A7B0-DA72B1ECF7EC}" dt="2022-08-15T11:57:04.145" v="2011" actId="478"/>
          <ac:cxnSpMkLst>
            <pc:docMk/>
            <pc:sldMk cId="3783996466" sldId="546"/>
            <ac:cxnSpMk id="43" creationId="{8D479440-786A-29BE-BAB5-9F6F793E70DF}"/>
          </ac:cxnSpMkLst>
        </pc:cxnChg>
        <pc:cxnChg chg="mod">
          <ac:chgData name="Dalberg, Vetle" userId="ea9ba483-5951-4dfc-9969-b4640b1a2524" providerId="ADAL" clId="{341DC07D-1D28-46AD-A7B0-DA72B1ECF7EC}" dt="2022-08-15T12:10:33.076" v="2395" actId="14100"/>
          <ac:cxnSpMkLst>
            <pc:docMk/>
            <pc:sldMk cId="3783996466" sldId="546"/>
            <ac:cxnSpMk id="45" creationId="{87C0DDC7-57BE-7421-9FE6-83DB45EAD177}"/>
          </ac:cxnSpMkLst>
        </pc:cxnChg>
        <pc:cxnChg chg="add mod">
          <ac:chgData name="Dalberg, Vetle" userId="ea9ba483-5951-4dfc-9969-b4640b1a2524" providerId="ADAL" clId="{341DC07D-1D28-46AD-A7B0-DA72B1ECF7EC}" dt="2022-08-15T12:11:38.985" v="2407" actId="14100"/>
          <ac:cxnSpMkLst>
            <pc:docMk/>
            <pc:sldMk cId="3783996466" sldId="546"/>
            <ac:cxnSpMk id="49" creationId="{0E69E6A2-1705-ABFB-AE39-A6A4A8CE9BDA}"/>
          </ac:cxnSpMkLst>
        </pc:cxnChg>
        <pc:cxnChg chg="add mod">
          <ac:chgData name="Dalberg, Vetle" userId="ea9ba483-5951-4dfc-9969-b4640b1a2524" providerId="ADAL" clId="{341DC07D-1D28-46AD-A7B0-DA72B1ECF7EC}" dt="2022-08-15T12:11:41.485" v="2408" actId="14100"/>
          <ac:cxnSpMkLst>
            <pc:docMk/>
            <pc:sldMk cId="3783996466" sldId="546"/>
            <ac:cxnSpMk id="51" creationId="{F5634E10-0F47-2DFF-FD16-900ED74B569F}"/>
          </ac:cxnSpMkLst>
        </pc:cxnChg>
        <pc:cxnChg chg="add mod">
          <ac:chgData name="Dalberg, Vetle" userId="ea9ba483-5951-4dfc-9969-b4640b1a2524" providerId="ADAL" clId="{341DC07D-1D28-46AD-A7B0-DA72B1ECF7EC}" dt="2022-08-15T12:11:43.599" v="2409" actId="14100"/>
          <ac:cxnSpMkLst>
            <pc:docMk/>
            <pc:sldMk cId="3783996466" sldId="546"/>
            <ac:cxnSpMk id="52" creationId="{53C3A494-AB24-2112-9DE0-E0741CF28B29}"/>
          </ac:cxnSpMkLst>
        </pc:cxnChg>
        <pc:cxnChg chg="add del mod">
          <ac:chgData name="Dalberg, Vetle" userId="ea9ba483-5951-4dfc-9969-b4640b1a2524" providerId="ADAL" clId="{341DC07D-1D28-46AD-A7B0-DA72B1ECF7EC}" dt="2022-08-15T12:07:05.821" v="2290" actId="478"/>
          <ac:cxnSpMkLst>
            <pc:docMk/>
            <pc:sldMk cId="3783996466" sldId="546"/>
            <ac:cxnSpMk id="61" creationId="{6BC87522-0C4C-8FE2-B64B-34E96A30F900}"/>
          </ac:cxnSpMkLst>
        </pc:cxnChg>
        <pc:cxnChg chg="add del mod">
          <ac:chgData name="Dalberg, Vetle" userId="ea9ba483-5951-4dfc-9969-b4640b1a2524" providerId="ADAL" clId="{341DC07D-1D28-46AD-A7B0-DA72B1ECF7EC}" dt="2022-08-15T12:07:05.821" v="2290" actId="478"/>
          <ac:cxnSpMkLst>
            <pc:docMk/>
            <pc:sldMk cId="3783996466" sldId="546"/>
            <ac:cxnSpMk id="62" creationId="{B027984F-656C-3015-C753-7BB330571595}"/>
          </ac:cxnSpMkLst>
        </pc:cxnChg>
        <pc:cxnChg chg="mod">
          <ac:chgData name="Dalberg, Vetle" userId="ea9ba483-5951-4dfc-9969-b4640b1a2524" providerId="ADAL" clId="{341DC07D-1D28-46AD-A7B0-DA72B1ECF7EC}" dt="2022-08-15T12:10:21.793" v="2393" actId="14100"/>
          <ac:cxnSpMkLst>
            <pc:docMk/>
            <pc:sldMk cId="3783996466" sldId="546"/>
            <ac:cxnSpMk id="73" creationId="{6AB92C10-EB26-9368-333F-DC50FCA2FA25}"/>
          </ac:cxnSpMkLst>
        </pc:cxnChg>
        <pc:cxnChg chg="mod">
          <ac:chgData name="Dalberg, Vetle" userId="ea9ba483-5951-4dfc-9969-b4640b1a2524" providerId="ADAL" clId="{341DC07D-1D28-46AD-A7B0-DA72B1ECF7EC}" dt="2022-08-15T12:12:13.357" v="2410" actId="14100"/>
          <ac:cxnSpMkLst>
            <pc:docMk/>
            <pc:sldMk cId="3783996466" sldId="546"/>
            <ac:cxnSpMk id="77" creationId="{3332B760-283A-BD1D-4878-2C174D3F219B}"/>
          </ac:cxnSpMkLst>
        </pc:cxnChg>
      </pc:sldChg>
      <pc:sldMasterChg chg="del delSldLayout">
        <pc:chgData name="Dalberg, Vetle" userId="ea9ba483-5951-4dfc-9969-b4640b1a2524" providerId="ADAL" clId="{341DC07D-1D28-46AD-A7B0-DA72B1ECF7EC}" dt="2022-08-16T11:25:49.092" v="2419" actId="47"/>
        <pc:sldMasterMkLst>
          <pc:docMk/>
          <pc:sldMasterMk cId="3514855993" sldId="2147483660"/>
        </pc:sldMasterMkLst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1772307333" sldId="2147483661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2005259140" sldId="2147483662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1997122847" sldId="2147483663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2568620955" sldId="2147483664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2476380138" sldId="2147483665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4045100320" sldId="2147483666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1199831231" sldId="2147483667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1048204668" sldId="2147483668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876335711" sldId="2147483669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1984567210" sldId="2147483670"/>
          </pc:sldLayoutMkLst>
        </pc:sldLayoutChg>
        <pc:sldLayoutChg chg="del">
          <pc:chgData name="Dalberg, Vetle" userId="ea9ba483-5951-4dfc-9969-b4640b1a2524" providerId="ADAL" clId="{341DC07D-1D28-46AD-A7B0-DA72B1ECF7EC}" dt="2022-08-16T11:25:49.092" v="2419" actId="47"/>
          <pc:sldLayoutMkLst>
            <pc:docMk/>
            <pc:sldMasterMk cId="3514855993" sldId="2147483660"/>
            <pc:sldLayoutMk cId="1691498393" sldId="2147483671"/>
          </pc:sldLayoutMkLst>
        </pc:sldLayoutChg>
      </pc:sldMasterChg>
    </pc:docChg>
  </pc:docChgLst>
  <pc:docChgLst>
    <pc:chgData name="Dalberg, Vetle" userId="ea9ba483-5951-4dfc-9969-b4640b1a2524" providerId="ADAL" clId="{57E4A28F-AAD6-4F56-8BD0-061F5E4271AB}"/>
    <pc:docChg chg="custSel modSld">
      <pc:chgData name="Dalberg, Vetle" userId="ea9ba483-5951-4dfc-9969-b4640b1a2524" providerId="ADAL" clId="{57E4A28F-AAD6-4F56-8BD0-061F5E4271AB}" dt="2022-09-08T07:53:28.545" v="32" actId="20577"/>
      <pc:docMkLst>
        <pc:docMk/>
      </pc:docMkLst>
      <pc:sldChg chg="modSp mod">
        <pc:chgData name="Dalberg, Vetle" userId="ea9ba483-5951-4dfc-9969-b4640b1a2524" providerId="ADAL" clId="{57E4A28F-AAD6-4F56-8BD0-061F5E4271AB}" dt="2022-09-08T07:53:28.545" v="32" actId="20577"/>
        <pc:sldMkLst>
          <pc:docMk/>
          <pc:sldMk cId="3783996466" sldId="546"/>
        </pc:sldMkLst>
        <pc:spChg chg="mod">
          <ac:chgData name="Dalberg, Vetle" userId="ea9ba483-5951-4dfc-9969-b4640b1a2524" providerId="ADAL" clId="{57E4A28F-AAD6-4F56-8BD0-061F5E4271AB}" dt="2022-09-08T07:53:17.354" v="30" actId="313"/>
          <ac:spMkLst>
            <pc:docMk/>
            <pc:sldMk cId="3783996466" sldId="546"/>
            <ac:spMk id="34" creationId="{C1D9A228-8323-2D9F-D088-21A08B000EDB}"/>
          </ac:spMkLst>
        </pc:spChg>
        <pc:spChg chg="mod">
          <ac:chgData name="Dalberg, Vetle" userId="ea9ba483-5951-4dfc-9969-b4640b1a2524" providerId="ADAL" clId="{57E4A28F-AAD6-4F56-8BD0-061F5E4271AB}" dt="2022-09-08T07:53:28.545" v="32" actId="20577"/>
          <ac:spMkLst>
            <pc:docMk/>
            <pc:sldMk cId="3783996466" sldId="546"/>
            <ac:spMk id="72" creationId="{D693B262-155C-0454-F151-E3D3B12E728A}"/>
          </ac:spMkLst>
        </pc:spChg>
      </pc:sldChg>
    </pc:docChg>
  </pc:docChgLst>
  <pc:docChgLst>
    <pc:chgData name="Dalberg, Vetle" userId="ea9ba483-5951-4dfc-9969-b4640b1a2524" providerId="ADAL" clId="{B62E27F6-1856-4707-8100-7EFA714B7CD0}"/>
    <pc:docChg chg="undo custSel addSld modSld">
      <pc:chgData name="Dalberg, Vetle" userId="ea9ba483-5951-4dfc-9969-b4640b1a2524" providerId="ADAL" clId="{B62E27F6-1856-4707-8100-7EFA714B7CD0}" dt="2022-08-11T11:22:03.049" v="526" actId="6549"/>
      <pc:docMkLst>
        <pc:docMk/>
      </pc:docMkLst>
      <pc:sldChg chg="addSp delSp modSp add mod setBg">
        <pc:chgData name="Dalberg, Vetle" userId="ea9ba483-5951-4dfc-9969-b4640b1a2524" providerId="ADAL" clId="{B62E27F6-1856-4707-8100-7EFA714B7CD0}" dt="2022-08-11T11:22:03.049" v="526" actId="6549"/>
        <pc:sldMkLst>
          <pc:docMk/>
          <pc:sldMk cId="3783996466" sldId="546"/>
        </pc:sldMkLst>
        <pc:spChg chg="del mod">
          <ac:chgData name="Dalberg, Vetle" userId="ea9ba483-5951-4dfc-9969-b4640b1a2524" providerId="ADAL" clId="{B62E27F6-1856-4707-8100-7EFA714B7CD0}" dt="2022-08-11T09:00:41.896" v="86" actId="478"/>
          <ac:spMkLst>
            <pc:docMk/>
            <pc:sldMk cId="3783996466" sldId="546"/>
            <ac:spMk id="14" creationId="{A4C6C12D-4C1C-4378-BEF9-1878D87699E2}"/>
          </ac:spMkLst>
        </pc:spChg>
        <pc:spChg chg="del mod">
          <ac:chgData name="Dalberg, Vetle" userId="ea9ba483-5951-4dfc-9969-b4640b1a2524" providerId="ADAL" clId="{B62E27F6-1856-4707-8100-7EFA714B7CD0}" dt="2022-08-11T08:58:35.520" v="51" actId="478"/>
          <ac:spMkLst>
            <pc:docMk/>
            <pc:sldMk cId="3783996466" sldId="546"/>
            <ac:spMk id="15" creationId="{019991F9-EF87-4C46-BC9E-74B14A135B51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16" creationId="{07B9C1CF-0D97-44CA-8C81-F4BDFB54F3DD}"/>
          </ac:spMkLst>
        </pc:spChg>
        <pc:spChg chg="del mod">
          <ac:chgData name="Dalberg, Vetle" userId="ea9ba483-5951-4dfc-9969-b4640b1a2524" providerId="ADAL" clId="{B62E27F6-1856-4707-8100-7EFA714B7CD0}" dt="2022-08-11T08:57:11.623" v="31" actId="478"/>
          <ac:spMkLst>
            <pc:docMk/>
            <pc:sldMk cId="3783996466" sldId="546"/>
            <ac:spMk id="17" creationId="{0CE6A38C-8AF4-4235-893B-2D0259B15865}"/>
          </ac:spMkLst>
        </pc:spChg>
        <pc:spChg chg="del mod">
          <ac:chgData name="Dalberg, Vetle" userId="ea9ba483-5951-4dfc-9969-b4640b1a2524" providerId="ADAL" clId="{B62E27F6-1856-4707-8100-7EFA714B7CD0}" dt="2022-08-11T11:16:02.363" v="354" actId="478"/>
          <ac:spMkLst>
            <pc:docMk/>
            <pc:sldMk cId="3783996466" sldId="546"/>
            <ac:spMk id="18" creationId="{B217ECE7-6EA2-4468-AEE7-607BE81BF42D}"/>
          </ac:spMkLst>
        </pc:spChg>
        <pc:spChg chg="del mod">
          <ac:chgData name="Dalberg, Vetle" userId="ea9ba483-5951-4dfc-9969-b4640b1a2524" providerId="ADAL" clId="{B62E27F6-1856-4707-8100-7EFA714B7CD0}" dt="2022-08-11T08:58:37.651" v="52" actId="478"/>
          <ac:spMkLst>
            <pc:docMk/>
            <pc:sldMk cId="3783996466" sldId="546"/>
            <ac:spMk id="21" creationId="{AC0F4E91-D4FC-4B68-A11E-9F114EEC08E0}"/>
          </ac:spMkLst>
        </pc:spChg>
        <pc:spChg chg="del mod">
          <ac:chgData name="Dalberg, Vetle" userId="ea9ba483-5951-4dfc-9969-b4640b1a2524" providerId="ADAL" clId="{B62E27F6-1856-4707-8100-7EFA714B7CD0}" dt="2022-08-11T08:58:39.404" v="53" actId="478"/>
          <ac:spMkLst>
            <pc:docMk/>
            <pc:sldMk cId="3783996466" sldId="546"/>
            <ac:spMk id="22" creationId="{BA3D2A87-5EDC-448D-A5C6-4C0AB3B1A2A3}"/>
          </ac:spMkLst>
        </pc:spChg>
        <pc:spChg chg="del mod">
          <ac:chgData name="Dalberg, Vetle" userId="ea9ba483-5951-4dfc-9969-b4640b1a2524" providerId="ADAL" clId="{B62E27F6-1856-4707-8100-7EFA714B7CD0}" dt="2022-08-11T08:58:33.546" v="50" actId="478"/>
          <ac:spMkLst>
            <pc:docMk/>
            <pc:sldMk cId="3783996466" sldId="546"/>
            <ac:spMk id="23" creationId="{C61D3840-17DE-4016-B256-306D3FE70F13}"/>
          </ac:spMkLst>
        </pc:spChg>
        <pc:spChg chg="del mod">
          <ac:chgData name="Dalberg, Vetle" userId="ea9ba483-5951-4dfc-9969-b4640b1a2524" providerId="ADAL" clId="{B62E27F6-1856-4707-8100-7EFA714B7CD0}" dt="2022-08-11T08:58:18.364" v="44" actId="478"/>
          <ac:spMkLst>
            <pc:docMk/>
            <pc:sldMk cId="3783996466" sldId="546"/>
            <ac:spMk id="24" creationId="{2C459002-5C2D-4AF6-9D1B-D8A3CCD67C06}"/>
          </ac:spMkLst>
        </pc:spChg>
        <pc:spChg chg="del mod">
          <ac:chgData name="Dalberg, Vetle" userId="ea9ba483-5951-4dfc-9969-b4640b1a2524" providerId="ADAL" clId="{B62E27F6-1856-4707-8100-7EFA714B7CD0}" dt="2022-08-11T08:58:41.256" v="54" actId="478"/>
          <ac:spMkLst>
            <pc:docMk/>
            <pc:sldMk cId="3783996466" sldId="546"/>
            <ac:spMk id="25" creationId="{F0473BAA-C0D3-43C0-8EF0-74B1AAB3009A}"/>
          </ac:spMkLst>
        </pc:spChg>
        <pc:spChg chg="del mod">
          <ac:chgData name="Dalberg, Vetle" userId="ea9ba483-5951-4dfc-9969-b4640b1a2524" providerId="ADAL" clId="{B62E27F6-1856-4707-8100-7EFA714B7CD0}" dt="2022-08-11T08:57:51.015" v="36" actId="478"/>
          <ac:spMkLst>
            <pc:docMk/>
            <pc:sldMk cId="3783996466" sldId="546"/>
            <ac:spMk id="26" creationId="{467774CD-3AD1-411C-8340-B2BB806D60F2}"/>
          </ac:spMkLst>
        </pc:spChg>
        <pc:spChg chg="del mod">
          <ac:chgData name="Dalberg, Vetle" userId="ea9ba483-5951-4dfc-9969-b4640b1a2524" providerId="ADAL" clId="{B62E27F6-1856-4707-8100-7EFA714B7CD0}" dt="2022-08-11T08:57:59.348" v="38" actId="478"/>
          <ac:spMkLst>
            <pc:docMk/>
            <pc:sldMk cId="3783996466" sldId="546"/>
            <ac:spMk id="27" creationId="{1B381A47-08AF-4DBF-8E20-C8A79F98663E}"/>
          </ac:spMkLst>
        </pc:spChg>
        <pc:spChg chg="del mod">
          <ac:chgData name="Dalberg, Vetle" userId="ea9ba483-5951-4dfc-9969-b4640b1a2524" providerId="ADAL" clId="{B62E27F6-1856-4707-8100-7EFA714B7CD0}" dt="2022-08-11T08:57:56.388" v="37" actId="478"/>
          <ac:spMkLst>
            <pc:docMk/>
            <pc:sldMk cId="3783996466" sldId="546"/>
            <ac:spMk id="28" creationId="{47F07B4D-A7DC-4A34-AE99-A1C942373E50}"/>
          </ac:spMkLst>
        </pc:spChg>
        <pc:spChg chg="del mod">
          <ac:chgData name="Dalberg, Vetle" userId="ea9ba483-5951-4dfc-9969-b4640b1a2524" providerId="ADAL" clId="{B62E27F6-1856-4707-8100-7EFA714B7CD0}" dt="2022-08-11T08:57:49.303" v="35" actId="478"/>
          <ac:spMkLst>
            <pc:docMk/>
            <pc:sldMk cId="3783996466" sldId="546"/>
            <ac:spMk id="29" creationId="{F9EEEEF6-EDA4-45EB-A416-B867F400F4B8}"/>
          </ac:spMkLst>
        </pc:spChg>
        <pc:spChg chg="del mod">
          <ac:chgData name="Dalberg, Vetle" userId="ea9ba483-5951-4dfc-9969-b4640b1a2524" providerId="ADAL" clId="{B62E27F6-1856-4707-8100-7EFA714B7CD0}" dt="2022-08-11T08:58:30.240" v="49" actId="478"/>
          <ac:spMkLst>
            <pc:docMk/>
            <pc:sldMk cId="3783996466" sldId="546"/>
            <ac:spMk id="30" creationId="{B783286B-C51E-48B0-97AE-95F58F8902FD}"/>
          </ac:spMkLst>
        </pc:spChg>
        <pc:spChg chg="del mod">
          <ac:chgData name="Dalberg, Vetle" userId="ea9ba483-5951-4dfc-9969-b4640b1a2524" providerId="ADAL" clId="{B62E27F6-1856-4707-8100-7EFA714B7CD0}" dt="2022-08-11T08:58:43.203" v="55" actId="478"/>
          <ac:spMkLst>
            <pc:docMk/>
            <pc:sldMk cId="3783996466" sldId="546"/>
            <ac:spMk id="31" creationId="{4029E72C-7709-41FB-802C-13B5B871E22B}"/>
          </ac:spMkLst>
        </pc:spChg>
        <pc:spChg chg="del mod">
          <ac:chgData name="Dalberg, Vetle" userId="ea9ba483-5951-4dfc-9969-b4640b1a2524" providerId="ADAL" clId="{B62E27F6-1856-4707-8100-7EFA714B7CD0}" dt="2022-08-11T11:16:08.843" v="357" actId="478"/>
          <ac:spMkLst>
            <pc:docMk/>
            <pc:sldMk cId="3783996466" sldId="546"/>
            <ac:spMk id="32" creationId="{BF44E0EB-2E61-4291-B800-EF27BE77AF09}"/>
          </ac:spMkLst>
        </pc:spChg>
        <pc:spChg chg="del mod">
          <ac:chgData name="Dalberg, Vetle" userId="ea9ba483-5951-4dfc-9969-b4640b1a2524" providerId="ADAL" clId="{B62E27F6-1856-4707-8100-7EFA714B7CD0}" dt="2022-08-11T11:16:10.976" v="358" actId="478"/>
          <ac:spMkLst>
            <pc:docMk/>
            <pc:sldMk cId="3783996466" sldId="546"/>
            <ac:spMk id="33" creationId="{5B0C5B89-F3FC-4F2E-9CCE-29B2D6AA8563}"/>
          </ac:spMkLst>
        </pc:spChg>
        <pc:spChg chg="add del mod">
          <ac:chgData name="Dalberg, Vetle" userId="ea9ba483-5951-4dfc-9969-b4640b1a2524" providerId="ADAL" clId="{B62E27F6-1856-4707-8100-7EFA714B7CD0}" dt="2022-08-11T11:20:14.248" v="511" actId="1076"/>
          <ac:spMkLst>
            <pc:docMk/>
            <pc:sldMk cId="3783996466" sldId="546"/>
            <ac:spMk id="34" creationId="{C1D9A228-8323-2D9F-D088-21A08B000EDB}"/>
          </ac:spMkLst>
        </pc:spChg>
        <pc:spChg chg="add del mod">
          <ac:chgData name="Dalberg, Vetle" userId="ea9ba483-5951-4dfc-9969-b4640b1a2524" providerId="ADAL" clId="{B62E27F6-1856-4707-8100-7EFA714B7CD0}" dt="2022-08-11T11:04:21.699" v="122" actId="767"/>
          <ac:spMkLst>
            <pc:docMk/>
            <pc:sldMk cId="3783996466" sldId="546"/>
            <ac:spMk id="35" creationId="{7AE5978F-68AC-B041-E4B5-8F840E4A7F5E}"/>
          </ac:spMkLst>
        </pc:spChg>
        <pc:spChg chg="del mod">
          <ac:chgData name="Dalberg, Vetle" userId="ea9ba483-5951-4dfc-9969-b4640b1a2524" providerId="ADAL" clId="{B62E27F6-1856-4707-8100-7EFA714B7CD0}" dt="2022-08-11T08:57:14.720" v="32" actId="478"/>
          <ac:spMkLst>
            <pc:docMk/>
            <pc:sldMk cId="3783996466" sldId="546"/>
            <ac:spMk id="36" creationId="{5A7181BE-CED6-4150-9785-405A0B25B445}"/>
          </ac:spMkLst>
        </pc:spChg>
        <pc:spChg chg="del mod">
          <ac:chgData name="Dalberg, Vetle" userId="ea9ba483-5951-4dfc-9969-b4640b1a2524" providerId="ADAL" clId="{B62E27F6-1856-4707-8100-7EFA714B7CD0}" dt="2022-08-11T08:59:12.668" v="60" actId="478"/>
          <ac:spMkLst>
            <pc:docMk/>
            <pc:sldMk cId="3783996466" sldId="546"/>
            <ac:spMk id="37" creationId="{D19EB3B4-6A3C-4DBF-830B-EA9F92DEA561}"/>
          </ac:spMkLst>
        </pc:spChg>
        <pc:spChg chg="del mod topLvl">
          <ac:chgData name="Dalberg, Vetle" userId="ea9ba483-5951-4dfc-9969-b4640b1a2524" providerId="ADAL" clId="{B62E27F6-1856-4707-8100-7EFA714B7CD0}" dt="2022-08-11T11:16:15.205" v="360" actId="478"/>
          <ac:spMkLst>
            <pc:docMk/>
            <pc:sldMk cId="3783996466" sldId="546"/>
            <ac:spMk id="38" creationId="{87A98C7D-7F34-474B-BD79-97A26CC9797D}"/>
          </ac:spMkLst>
        </pc:spChg>
        <pc:spChg chg="del mod">
          <ac:chgData name="Dalberg, Vetle" userId="ea9ba483-5951-4dfc-9969-b4640b1a2524" providerId="ADAL" clId="{B62E27F6-1856-4707-8100-7EFA714B7CD0}" dt="2022-08-11T11:16:13.299" v="359" actId="478"/>
          <ac:spMkLst>
            <pc:docMk/>
            <pc:sldMk cId="3783996466" sldId="546"/>
            <ac:spMk id="39" creationId="{F391CF8A-9A89-443F-9E39-171A1AE05C6C}"/>
          </ac:spMkLst>
        </pc:spChg>
        <pc:spChg chg="del mod">
          <ac:chgData name="Dalberg, Vetle" userId="ea9ba483-5951-4dfc-9969-b4640b1a2524" providerId="ADAL" clId="{B62E27F6-1856-4707-8100-7EFA714B7CD0}" dt="2022-08-11T11:16:05.548" v="355" actId="478"/>
          <ac:spMkLst>
            <pc:docMk/>
            <pc:sldMk cId="3783996466" sldId="546"/>
            <ac:spMk id="41" creationId="{B241277A-1B5D-46FF-9FA2-421029589F5E}"/>
          </ac:spMkLst>
        </pc:spChg>
        <pc:spChg chg="del mod">
          <ac:chgData name="Dalberg, Vetle" userId="ea9ba483-5951-4dfc-9969-b4640b1a2524" providerId="ADAL" clId="{B62E27F6-1856-4707-8100-7EFA714B7CD0}" dt="2022-08-11T11:16:07.156" v="356" actId="478"/>
          <ac:spMkLst>
            <pc:docMk/>
            <pc:sldMk cId="3783996466" sldId="546"/>
            <ac:spMk id="42" creationId="{83FCF306-00A7-454D-9C50-E023C35279E8}"/>
          </ac:spMkLst>
        </pc:spChg>
        <pc:spChg chg="del mod">
          <ac:chgData name="Dalberg, Vetle" userId="ea9ba483-5951-4dfc-9969-b4640b1a2524" providerId="ADAL" clId="{B62E27F6-1856-4707-8100-7EFA714B7CD0}" dt="2022-08-11T08:59:43.919" v="70" actId="478"/>
          <ac:spMkLst>
            <pc:docMk/>
            <pc:sldMk cId="3783996466" sldId="546"/>
            <ac:spMk id="43" creationId="{9EC0B52F-83E1-410B-8C89-172160C34C3A}"/>
          </ac:spMkLst>
        </pc:spChg>
        <pc:spChg chg="del mod">
          <ac:chgData name="Dalberg, Vetle" userId="ea9ba483-5951-4dfc-9969-b4640b1a2524" providerId="ADAL" clId="{B62E27F6-1856-4707-8100-7EFA714B7CD0}" dt="2022-08-11T08:59:57.223" v="76" actId="478"/>
          <ac:spMkLst>
            <pc:docMk/>
            <pc:sldMk cId="3783996466" sldId="546"/>
            <ac:spMk id="44" creationId="{23A20BE3-4880-4C39-9C29-C0E12716BE97}"/>
          </ac:spMkLst>
        </pc:spChg>
        <pc:spChg chg="del mod">
          <ac:chgData name="Dalberg, Vetle" userId="ea9ba483-5951-4dfc-9969-b4640b1a2524" providerId="ADAL" clId="{B62E27F6-1856-4707-8100-7EFA714B7CD0}" dt="2022-08-11T08:59:27.468" v="65" actId="478"/>
          <ac:spMkLst>
            <pc:docMk/>
            <pc:sldMk cId="3783996466" sldId="546"/>
            <ac:spMk id="46" creationId="{2DEAF422-A27A-43BD-8BD3-C0137A2FB3C1}"/>
          </ac:spMkLst>
        </pc:spChg>
        <pc:spChg chg="del mod">
          <ac:chgData name="Dalberg, Vetle" userId="ea9ba483-5951-4dfc-9969-b4640b1a2524" providerId="ADAL" clId="{B62E27F6-1856-4707-8100-7EFA714B7CD0}" dt="2022-08-11T08:59:33.636" v="67" actId="478"/>
          <ac:spMkLst>
            <pc:docMk/>
            <pc:sldMk cId="3783996466" sldId="546"/>
            <ac:spMk id="48" creationId="{F5545DF6-3B9A-4B4A-9B8B-855B156EAE54}"/>
          </ac:spMkLst>
        </pc:spChg>
        <pc:spChg chg="del mod">
          <ac:chgData name="Dalberg, Vetle" userId="ea9ba483-5951-4dfc-9969-b4640b1a2524" providerId="ADAL" clId="{B62E27F6-1856-4707-8100-7EFA714B7CD0}" dt="2022-08-11T08:59:38.456" v="68" actId="478"/>
          <ac:spMkLst>
            <pc:docMk/>
            <pc:sldMk cId="3783996466" sldId="546"/>
            <ac:spMk id="49" creationId="{8C32E958-7250-40D7-A1B0-307C7838D05A}"/>
          </ac:spMkLst>
        </pc:spChg>
        <pc:spChg chg="del mod">
          <ac:chgData name="Dalberg, Vetle" userId="ea9ba483-5951-4dfc-9969-b4640b1a2524" providerId="ADAL" clId="{B62E27F6-1856-4707-8100-7EFA714B7CD0}" dt="2022-08-11T08:59:48.670" v="72" actId="478"/>
          <ac:spMkLst>
            <pc:docMk/>
            <pc:sldMk cId="3783996466" sldId="546"/>
            <ac:spMk id="50" creationId="{E513905C-2DFE-4AD5-91DF-98749A13B487}"/>
          </ac:spMkLst>
        </pc:spChg>
        <pc:spChg chg="del mod">
          <ac:chgData name="Dalberg, Vetle" userId="ea9ba483-5951-4dfc-9969-b4640b1a2524" providerId="ADAL" clId="{B62E27F6-1856-4707-8100-7EFA714B7CD0}" dt="2022-08-11T08:59:55.285" v="75" actId="478"/>
          <ac:spMkLst>
            <pc:docMk/>
            <pc:sldMk cId="3783996466" sldId="546"/>
            <ac:spMk id="51" creationId="{7367B639-EA72-4E9B-A4DB-529CD1139800}"/>
          </ac:spMkLst>
        </pc:spChg>
        <pc:spChg chg="del mod">
          <ac:chgData name="Dalberg, Vetle" userId="ea9ba483-5951-4dfc-9969-b4640b1a2524" providerId="ADAL" clId="{B62E27F6-1856-4707-8100-7EFA714B7CD0}" dt="2022-08-11T08:59:20.359" v="63" actId="478"/>
          <ac:spMkLst>
            <pc:docMk/>
            <pc:sldMk cId="3783996466" sldId="546"/>
            <ac:spMk id="52" creationId="{B6E47E5A-9397-4B57-A3B1-14E74E901460}"/>
          </ac:spMkLst>
        </pc:spChg>
        <pc:spChg chg="del mod">
          <ac:chgData name="Dalberg, Vetle" userId="ea9ba483-5951-4dfc-9969-b4640b1a2524" providerId="ADAL" clId="{B62E27F6-1856-4707-8100-7EFA714B7CD0}" dt="2022-08-11T08:59:14.520" v="61" actId="478"/>
          <ac:spMkLst>
            <pc:docMk/>
            <pc:sldMk cId="3783996466" sldId="546"/>
            <ac:spMk id="53" creationId="{B5692939-02B1-4C59-9D9B-B440CCF322A9}"/>
          </ac:spMkLst>
        </pc:spChg>
        <pc:spChg chg="del mod">
          <ac:chgData name="Dalberg, Vetle" userId="ea9ba483-5951-4dfc-9969-b4640b1a2524" providerId="ADAL" clId="{B62E27F6-1856-4707-8100-7EFA714B7CD0}" dt="2022-08-11T09:00:03.286" v="78" actId="478"/>
          <ac:spMkLst>
            <pc:docMk/>
            <pc:sldMk cId="3783996466" sldId="546"/>
            <ac:spMk id="54" creationId="{D8B965DD-7601-4F96-9B8D-FF9B6D38C829}"/>
          </ac:spMkLst>
        </pc:spChg>
        <pc:spChg chg="del mod">
          <ac:chgData name="Dalberg, Vetle" userId="ea9ba483-5951-4dfc-9969-b4640b1a2524" providerId="ADAL" clId="{B62E27F6-1856-4707-8100-7EFA714B7CD0}" dt="2022-08-11T09:00:08.607" v="80" actId="478"/>
          <ac:spMkLst>
            <pc:docMk/>
            <pc:sldMk cId="3783996466" sldId="546"/>
            <ac:spMk id="55" creationId="{13793FDC-E673-4B1C-970D-5870DC2E2282}"/>
          </ac:spMkLst>
        </pc:spChg>
        <pc:spChg chg="add del">
          <ac:chgData name="Dalberg, Vetle" userId="ea9ba483-5951-4dfc-9969-b4640b1a2524" providerId="ADAL" clId="{B62E27F6-1856-4707-8100-7EFA714B7CD0}" dt="2022-08-11T09:00:10.407" v="81" actId="478"/>
          <ac:spMkLst>
            <pc:docMk/>
            <pc:sldMk cId="3783996466" sldId="546"/>
            <ac:spMk id="56" creationId="{485A0C47-1F6D-4757-A378-900946431110}"/>
          </ac:spMkLst>
        </pc:spChg>
        <pc:spChg chg="add del">
          <ac:chgData name="Dalberg, Vetle" userId="ea9ba483-5951-4dfc-9969-b4640b1a2524" providerId="ADAL" clId="{B62E27F6-1856-4707-8100-7EFA714B7CD0}" dt="2022-08-11T08:59:22.511" v="64" actId="478"/>
          <ac:spMkLst>
            <pc:docMk/>
            <pc:sldMk cId="3783996466" sldId="546"/>
            <ac:spMk id="58" creationId="{37207882-7282-4C5E-B6BE-0206AA0E4438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62" creationId="{0FA1A81D-4135-428C-A2B3-BCB4C6D1342A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63" creationId="{24313F48-73E1-4851-89AA-03A14F8D0269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64" creationId="{235181CB-463C-4E6B-8DAB-59FCAC7BBF95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65" creationId="{DD3B8283-E296-4090-AAC6-E3506C730277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66" creationId="{B7B0E842-F7EC-4AF9-B5F6-FE244770FD91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67" creationId="{60324B9F-312F-4446-88B8-A7C1C4C333FF}"/>
          </ac:spMkLst>
        </pc:spChg>
        <pc:spChg chg="add del">
          <ac:chgData name="Dalberg, Vetle" userId="ea9ba483-5951-4dfc-9969-b4640b1a2524" providerId="ADAL" clId="{B62E27F6-1856-4707-8100-7EFA714B7CD0}" dt="2022-08-11T08:58:06.479" v="42" actId="478"/>
          <ac:spMkLst>
            <pc:docMk/>
            <pc:sldMk cId="3783996466" sldId="546"/>
            <ac:spMk id="68" creationId="{6BF306AA-2294-4509-932F-696A3295E0E0}"/>
          </ac:spMkLst>
        </pc:spChg>
        <pc:spChg chg="add mod">
          <ac:chgData name="Dalberg, Vetle" userId="ea9ba483-5951-4dfc-9969-b4640b1a2524" providerId="ADAL" clId="{B62E27F6-1856-4707-8100-7EFA714B7CD0}" dt="2022-08-11T11:22:03.049" v="526" actId="6549"/>
          <ac:spMkLst>
            <pc:docMk/>
            <pc:sldMk cId="3783996466" sldId="546"/>
            <ac:spMk id="72" creationId="{D693B262-155C-0454-F151-E3D3B12E728A}"/>
          </ac:spMkLst>
        </pc:spChg>
        <pc:spChg chg="add del mod">
          <ac:chgData name="Dalberg, Vetle" userId="ea9ba483-5951-4dfc-9969-b4640b1a2524" providerId="ADAL" clId="{B62E27F6-1856-4707-8100-7EFA714B7CD0}" dt="2022-08-11T08:58:02.523" v="40" actId="478"/>
          <ac:spMkLst>
            <pc:docMk/>
            <pc:sldMk cId="3783996466" sldId="546"/>
            <ac:spMk id="161" creationId="{3FB3CE3E-5BBE-417A-87BE-619A44F23647}"/>
          </ac:spMkLst>
        </pc:spChg>
        <pc:spChg chg="add del">
          <ac:chgData name="Dalberg, Vetle" userId="ea9ba483-5951-4dfc-9969-b4640b1a2524" providerId="ADAL" clId="{B62E27F6-1856-4707-8100-7EFA714B7CD0}" dt="2022-08-11T08:58:04.127" v="41" actId="478"/>
          <ac:spMkLst>
            <pc:docMk/>
            <pc:sldMk cId="3783996466" sldId="546"/>
            <ac:spMk id="162" creationId="{E7F10685-4B0B-47F9-9256-D78C64F8056D}"/>
          </ac:spMkLst>
        </pc:spChg>
        <pc:spChg chg="add del">
          <ac:chgData name="Dalberg, Vetle" userId="ea9ba483-5951-4dfc-9969-b4640b1a2524" providerId="ADAL" clId="{B62E27F6-1856-4707-8100-7EFA714B7CD0}" dt="2022-08-11T08:59:50.520" v="73" actId="478"/>
          <ac:spMkLst>
            <pc:docMk/>
            <pc:sldMk cId="3783996466" sldId="546"/>
            <ac:spMk id="163" creationId="{B6B029DB-4F0E-42C1-A2E5-6D4F2BDE2EC1}"/>
          </ac:spMkLst>
        </pc:spChg>
        <pc:spChg chg="add del">
          <ac:chgData name="Dalberg, Vetle" userId="ea9ba483-5951-4dfc-9969-b4640b1a2524" providerId="ADAL" clId="{B62E27F6-1856-4707-8100-7EFA714B7CD0}" dt="2022-08-11T08:58:16.383" v="43" actId="478"/>
          <ac:spMkLst>
            <pc:docMk/>
            <pc:sldMk cId="3783996466" sldId="546"/>
            <ac:spMk id="164" creationId="{A5E924AA-AC83-4923-A91F-1B316038CE9B}"/>
          </ac:spMkLst>
        </pc:spChg>
        <pc:grpChg chg="add del mod">
          <ac:chgData name="Dalberg, Vetle" userId="ea9ba483-5951-4dfc-9969-b4640b1a2524" providerId="ADAL" clId="{B62E27F6-1856-4707-8100-7EFA714B7CD0}" dt="2022-08-11T11:16:15.205" v="360" actId="478"/>
          <ac:grpSpMkLst>
            <pc:docMk/>
            <pc:sldMk cId="3783996466" sldId="546"/>
            <ac:grpSpMk id="2050" creationId="{00000000-0000-0000-0000-000000000000}"/>
          </ac:grpSpMkLst>
        </pc:grpChg>
        <pc:graphicFrameChg chg="del mod">
          <ac:chgData name="Dalberg, Vetle" userId="ea9ba483-5951-4dfc-9969-b4640b1a2524" providerId="ADAL" clId="{B62E27F6-1856-4707-8100-7EFA714B7CD0}" dt="2022-08-11T08:57:03.461" v="28" actId="478"/>
          <ac:graphicFrameMkLst>
            <pc:docMk/>
            <pc:sldMk cId="3783996466" sldId="546"/>
            <ac:graphicFrameMk id="57" creationId="{4CA796F8-56B7-4CEB-97AC-AC8C5F2C8EDC}"/>
          </ac:graphicFrameMkLst>
        </pc:graphicFrameChg>
        <pc:picChg chg="del mod">
          <ac:chgData name="Dalberg, Vetle" userId="ea9ba483-5951-4dfc-9969-b4640b1a2524" providerId="ADAL" clId="{B62E27F6-1856-4707-8100-7EFA714B7CD0}" dt="2022-08-11T08:55:24.980" v="18" actId="478"/>
          <ac:picMkLst>
            <pc:docMk/>
            <pc:sldMk cId="3783996466" sldId="546"/>
            <ac:picMk id="11" creationId="{96A3C557-BC08-C90E-7698-1BC490650373}"/>
          </ac:picMkLst>
        </pc:picChg>
        <pc:picChg chg="add del mod">
          <ac:chgData name="Dalberg, Vetle" userId="ea9ba483-5951-4dfc-9969-b4640b1a2524" providerId="ADAL" clId="{B62E27F6-1856-4707-8100-7EFA714B7CD0}" dt="2022-08-11T10:47:08.922" v="109" actId="478"/>
          <ac:picMkLst>
            <pc:docMk/>
            <pc:sldMk cId="3783996466" sldId="546"/>
            <ac:picMk id="13" creationId="{DBB92D22-EAED-433D-AF76-780D5DA5C620}"/>
          </ac:picMkLst>
        </pc:picChg>
        <pc:picChg chg="add mod">
          <ac:chgData name="Dalberg, Vetle" userId="ea9ba483-5951-4dfc-9969-b4640b1a2524" providerId="ADAL" clId="{B62E27F6-1856-4707-8100-7EFA714B7CD0}" dt="2022-08-11T11:17:30.608" v="383" actId="14100"/>
          <ac:picMkLst>
            <pc:docMk/>
            <pc:sldMk cId="3783996466" sldId="546"/>
            <ac:picMk id="20" creationId="{8A4B9F72-99B8-1EBE-CD74-B5C2B5963BE7}"/>
          </ac:picMkLst>
        </pc:picChg>
        <pc:picChg chg="mod topLvl">
          <ac:chgData name="Dalberg, Vetle" userId="ea9ba483-5951-4dfc-9969-b4640b1a2524" providerId="ADAL" clId="{B62E27F6-1856-4707-8100-7EFA714B7CD0}" dt="2022-08-11T11:17:36.464" v="385" actId="1076"/>
          <ac:picMkLst>
            <pc:docMk/>
            <pc:sldMk cId="3783996466" sldId="546"/>
            <ac:picMk id="2062" creationId="{00000000-0000-0000-0000-000000000000}"/>
          </ac:picMkLst>
        </pc:picChg>
        <pc:cxnChg chg="del mod">
          <ac:chgData name="Dalberg, Vetle" userId="ea9ba483-5951-4dfc-9969-b4640b1a2524" providerId="ADAL" clId="{B62E27F6-1856-4707-8100-7EFA714B7CD0}" dt="2022-08-11T08:59:52.638" v="74" actId="478"/>
          <ac:cxnSpMkLst>
            <pc:docMk/>
            <pc:sldMk cId="3783996466" sldId="546"/>
            <ac:cxnSpMk id="3" creationId="{8460A536-DF28-4D04-A9B5-5DB1A25E5E80}"/>
          </ac:cxnSpMkLst>
        </pc:cxnChg>
        <pc:cxnChg chg="del mod">
          <ac:chgData name="Dalberg, Vetle" userId="ea9ba483-5951-4dfc-9969-b4640b1a2524" providerId="ADAL" clId="{B62E27F6-1856-4707-8100-7EFA714B7CD0}" dt="2022-08-11T09:00:00.927" v="77" actId="478"/>
          <ac:cxnSpMkLst>
            <pc:docMk/>
            <pc:sldMk cId="3783996466" sldId="546"/>
            <ac:cxnSpMk id="4" creationId="{E48A8BCA-58D0-4CD8-BEDC-204E3CEAE521}"/>
          </ac:cxnSpMkLst>
        </pc:cxnChg>
        <pc:cxnChg chg="del mod">
          <ac:chgData name="Dalberg, Vetle" userId="ea9ba483-5951-4dfc-9969-b4640b1a2524" providerId="ADAL" clId="{B62E27F6-1856-4707-8100-7EFA714B7CD0}" dt="2022-08-11T08:59:45.558" v="71" actId="478"/>
          <ac:cxnSpMkLst>
            <pc:docMk/>
            <pc:sldMk cId="3783996466" sldId="546"/>
            <ac:cxnSpMk id="5" creationId="{875216EB-41A9-4759-ACF7-3D93C9BB36D8}"/>
          </ac:cxnSpMkLst>
        </pc:cxnChg>
        <pc:cxnChg chg="del mod">
          <ac:chgData name="Dalberg, Vetle" userId="ea9ba483-5951-4dfc-9969-b4640b1a2524" providerId="ADAL" clId="{B62E27F6-1856-4707-8100-7EFA714B7CD0}" dt="2022-08-11T09:00:05.299" v="79" actId="478"/>
          <ac:cxnSpMkLst>
            <pc:docMk/>
            <pc:sldMk cId="3783996466" sldId="546"/>
            <ac:cxnSpMk id="6" creationId="{F0951EA6-2C69-4041-873A-D746A28032D2}"/>
          </ac:cxnSpMkLst>
        </pc:cxnChg>
        <pc:cxnChg chg="del mod">
          <ac:chgData name="Dalberg, Vetle" userId="ea9ba483-5951-4dfc-9969-b4640b1a2524" providerId="ADAL" clId="{B62E27F6-1856-4707-8100-7EFA714B7CD0}" dt="2022-08-11T08:59:40.253" v="69" actId="478"/>
          <ac:cxnSpMkLst>
            <pc:docMk/>
            <pc:sldMk cId="3783996466" sldId="546"/>
            <ac:cxnSpMk id="7" creationId="{2DB2B512-A26A-4A6D-8E12-D735D1ABD1BF}"/>
          </ac:cxnSpMkLst>
        </pc:cxnChg>
        <pc:cxnChg chg="del mod">
          <ac:chgData name="Dalberg, Vetle" userId="ea9ba483-5951-4dfc-9969-b4640b1a2524" providerId="ADAL" clId="{B62E27F6-1856-4707-8100-7EFA714B7CD0}" dt="2022-08-11T08:59:10.566" v="59" actId="478"/>
          <ac:cxnSpMkLst>
            <pc:docMk/>
            <pc:sldMk cId="3783996466" sldId="546"/>
            <ac:cxnSpMk id="8" creationId="{C2D5A1EE-D668-42D8-A47F-CEE759240DE5}"/>
          </ac:cxnSpMkLst>
        </pc:cxnChg>
        <pc:cxnChg chg="del mod">
          <ac:chgData name="Dalberg, Vetle" userId="ea9ba483-5951-4dfc-9969-b4640b1a2524" providerId="ADAL" clId="{B62E27F6-1856-4707-8100-7EFA714B7CD0}" dt="2022-08-11T08:59:30.278" v="66" actId="478"/>
          <ac:cxnSpMkLst>
            <pc:docMk/>
            <pc:sldMk cId="3783996466" sldId="546"/>
            <ac:cxnSpMk id="9" creationId="{1637854F-9DB7-4C56-AAFF-8910A50D6C0D}"/>
          </ac:cxnSpMkLst>
        </pc:cxnChg>
        <pc:cxnChg chg="del mod">
          <ac:chgData name="Dalberg, Vetle" userId="ea9ba483-5951-4dfc-9969-b4640b1a2524" providerId="ADAL" clId="{B62E27F6-1856-4707-8100-7EFA714B7CD0}" dt="2022-08-11T08:59:16.335" v="62" actId="478"/>
          <ac:cxnSpMkLst>
            <pc:docMk/>
            <pc:sldMk cId="3783996466" sldId="546"/>
            <ac:cxnSpMk id="10" creationId="{E022B6F9-4C2E-4EE5-B3AC-4675101DC0AF}"/>
          </ac:cxnSpMkLst>
        </pc:cxnChg>
        <pc:cxnChg chg="add mod">
          <ac:chgData name="Dalberg, Vetle" userId="ea9ba483-5951-4dfc-9969-b4640b1a2524" providerId="ADAL" clId="{B62E27F6-1856-4707-8100-7EFA714B7CD0}" dt="2022-08-11T11:20:49.407" v="514" actId="1582"/>
          <ac:cxnSpMkLst>
            <pc:docMk/>
            <pc:sldMk cId="3783996466" sldId="546"/>
            <ac:cxnSpMk id="45" creationId="{87C0DDC7-57BE-7421-9FE6-83DB45EAD177}"/>
          </ac:cxnSpMkLst>
        </pc:cxnChg>
        <pc:cxnChg chg="add del mod">
          <ac:chgData name="Dalberg, Vetle" userId="ea9ba483-5951-4dfc-9969-b4640b1a2524" providerId="ADAL" clId="{B62E27F6-1856-4707-8100-7EFA714B7CD0}" dt="2022-08-11T08:58:44.404" v="56" actId="478"/>
          <ac:cxnSpMkLst>
            <pc:docMk/>
            <pc:sldMk cId="3783996466" sldId="546"/>
            <ac:cxnSpMk id="59" creationId="{46E4863A-F5D5-4E50-A03B-EFE07BA64EA3}"/>
          </ac:cxnSpMkLst>
        </pc:cxnChg>
        <pc:cxnChg chg="add mod">
          <ac:chgData name="Dalberg, Vetle" userId="ea9ba483-5951-4dfc-9969-b4640b1a2524" providerId="ADAL" clId="{B62E27F6-1856-4707-8100-7EFA714B7CD0}" dt="2022-08-11T11:21:42.909" v="521" actId="14100"/>
          <ac:cxnSpMkLst>
            <pc:docMk/>
            <pc:sldMk cId="3783996466" sldId="546"/>
            <ac:cxnSpMk id="73" creationId="{6AB92C10-EB26-9368-333F-DC50FCA2FA25}"/>
          </ac:cxnSpMkLst>
        </pc:cxnChg>
        <pc:cxnChg chg="add mod">
          <ac:chgData name="Dalberg, Vetle" userId="ea9ba483-5951-4dfc-9969-b4640b1a2524" providerId="ADAL" clId="{B62E27F6-1856-4707-8100-7EFA714B7CD0}" dt="2022-08-11T11:21:54.908" v="525" actId="1076"/>
          <ac:cxnSpMkLst>
            <pc:docMk/>
            <pc:sldMk cId="3783996466" sldId="546"/>
            <ac:cxnSpMk id="77" creationId="{3332B760-283A-BD1D-4878-2C174D3F219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225DE-6928-144C-B87F-5D92A609C813}" type="datetimeFigureOut">
              <a:rPr lang="nb-NO" smtClean="0"/>
              <a:t>08.09.2022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8BC1E-F60B-5C48-A3B1-34F3C4CA9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93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8BC1E-F60B-5C48-A3B1-34F3C4CA92A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5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25928"/>
            <a:ext cx="5975294" cy="2387600"/>
          </a:xfrm>
        </p:spPr>
        <p:txBody>
          <a:bodyPr anchor="b">
            <a:normAutofit/>
          </a:bodyPr>
          <a:lstStyle>
            <a:lvl1pPr algn="l">
              <a:defRPr sz="4400" b="1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905603"/>
            <a:ext cx="5975294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26765"/>
            <a:ext cx="929585" cy="929585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2028305" y="5773576"/>
            <a:ext cx="2560320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algn="l" rtl="0"/>
            <a:r>
              <a:rPr lang="nb-NO" sz="1400" b="1" i="0" u="none" strike="noStrike" baseline="30000">
                <a:solidFill>
                  <a:schemeClr val="bg1"/>
                </a:solidFill>
                <a:latin typeface="+mn-lt"/>
              </a:rPr>
              <a:t> Engasjert – Raus – Ekte</a:t>
            </a:r>
          </a:p>
        </p:txBody>
      </p:sp>
    </p:spTree>
    <p:extLst>
      <p:ext uri="{BB962C8B-B14F-4D97-AF65-F5344CB8AC3E}">
        <p14:creationId xmlns:p14="http://schemas.microsoft.com/office/powerpoint/2010/main" val="13220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3250-7644-9142-A20F-AA345D979265}" type="datetime1">
              <a:rPr lang="nb-NO" smtClean="0"/>
              <a:t>08.09.2022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ISHOCKEYFORBUND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18E5-A7A5-754F-BCF1-51105DE13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00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3C4-5660-204D-B40A-80C57D5EEFDC}" type="datetime1">
              <a:rPr lang="nb-NO" smtClean="0"/>
              <a:t>08.09.2022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ISHOCKEYFORBUND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18E5-A7A5-754F-BCF1-51105DE13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 txBox="1">
            <a:spLocks/>
          </p:cNvSpPr>
          <p:nvPr userDrawn="1"/>
        </p:nvSpPr>
        <p:spPr>
          <a:xfrm>
            <a:off x="9809102" y="6356350"/>
            <a:ext cx="175597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457CC2-DB08-7545-9E2F-813444FC9AEE}" type="datetime1">
              <a:rPr lang="nb-NO" smtClean="0"/>
              <a:pPr/>
              <a:t>08.09.2022</a:t>
            </a:fld>
            <a:endParaRPr lang="nb-NO"/>
          </a:p>
        </p:txBody>
      </p:sp>
      <p:sp>
        <p:nvSpPr>
          <p:cNvPr id="8" name="Plassholder for bunntekst 4"/>
          <p:cNvSpPr txBox="1">
            <a:spLocks/>
          </p:cNvSpPr>
          <p:nvPr userDrawn="1"/>
        </p:nvSpPr>
        <p:spPr>
          <a:xfrm>
            <a:off x="653423" y="6363666"/>
            <a:ext cx="17907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NORGES ISHOCKEYFORBUND</a:t>
            </a: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2467794" y="63636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D18E5-A7A5-754F-BCF1-51105DE1332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2403464" y="6572905"/>
            <a:ext cx="0" cy="3117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2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D8AD-0239-A14B-95EE-A232B611BA81}" type="datetime1">
              <a:rPr lang="nb-NO" smtClean="0"/>
              <a:t>08.09.2022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ISHOCKEYFORBUND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18E5-A7A5-754F-BCF1-51105DE13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15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8443-B5A3-234D-90B0-C68B1087FDCB}" type="datetime1">
              <a:rPr lang="nb-NO" smtClean="0"/>
              <a:t>08.09.2022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ISHOCKEYFORBUND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18E5-A7A5-754F-BCF1-51105DE13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37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1507-446E-104D-9466-5DA370E9730D}" type="datetime1">
              <a:rPr lang="nb-NO" smtClean="0"/>
              <a:t>08.09.2022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ISHOCKEYFORBUND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18E5-A7A5-754F-BCF1-51105DE13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4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B3F-D406-044B-91CC-AED823FCF315}" type="datetime1">
              <a:rPr lang="nb-NO" smtClean="0"/>
              <a:t>08.09.2022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ISHOCKEYFORBUND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18E5-A7A5-754F-BCF1-51105DE13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1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5F3A6B-9E35-B440-8877-7068CCC81181}" type="datetime1">
              <a:rPr lang="nb-NO" smtClean="0"/>
              <a:t>08.09.2022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NORGES ISHOCKEYFORBUND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4D18E5-A7A5-754F-BCF1-51105DE1332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" y="983"/>
            <a:ext cx="12190252" cy="685701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53423" y="434699"/>
            <a:ext cx="9997894" cy="1195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3422" y="1630017"/>
            <a:ext cx="10911659" cy="454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09102" y="6356350"/>
            <a:ext cx="175597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5457CC2-DB08-7545-9E2F-813444FC9AEE}" type="datetime1">
              <a:rPr lang="nb-NO" smtClean="0"/>
              <a:t>08.09.2022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53423" y="6363666"/>
            <a:ext cx="16857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NORGES ISHOCKEYFORBUND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467794" y="63636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74D18E5-A7A5-754F-BCF1-51105DE1332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777" y="492098"/>
            <a:ext cx="913763" cy="91376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>
            <a:off x="2403464" y="6572905"/>
            <a:ext cx="0" cy="2850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6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8" r:id="rId9"/>
    <p:sldLayoutId id="2147483656" r:id="rId10"/>
    <p:sldLayoutId id="214748365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Bilde 10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34" y="1505674"/>
            <a:ext cx="4047532" cy="384665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A4B9F72-99B8-1EBE-CD74-B5C2B5963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17" y="1988817"/>
            <a:ext cx="2880366" cy="2880366"/>
          </a:xfrm>
          <a:prstGeom prst="rect">
            <a:avLst/>
          </a:prstGeom>
        </p:spPr>
      </p:pic>
      <p:sp>
        <p:nvSpPr>
          <p:cNvPr id="34" name="Rektangel: avrundede hjørner 33">
            <a:extLst>
              <a:ext uri="{FF2B5EF4-FFF2-40B4-BE49-F238E27FC236}">
                <a16:creationId xmlns:a16="http://schemas.microsoft.com/office/drawing/2014/main" id="{C1D9A228-8323-2D9F-D088-21A08B000EDB}"/>
              </a:ext>
            </a:extLst>
          </p:cNvPr>
          <p:cNvSpPr/>
          <p:nvPr/>
        </p:nvSpPr>
        <p:spPr>
          <a:xfrm>
            <a:off x="8723231" y="2562084"/>
            <a:ext cx="2979665" cy="1740394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Sesongavslutning (påsken)?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Evaluering av foregående sesong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Sette mål for kommende sesong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Statusanalyse og kartlegging</a:t>
            </a:r>
          </a:p>
          <a:p>
            <a:pPr marL="171450" indent="-171450">
              <a:buFontTx/>
              <a:buChar char="-"/>
            </a:pPr>
            <a:endParaRPr lang="nb-NO" sz="10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Definere ansvar for rekruttering i styret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Utpeke/ansette klubbens rekrutteringsansvarlige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Utpeke/ansette administrativt ansvarlig for SHS (se stillingsinstruks fra NIHF)</a:t>
            </a:r>
          </a:p>
        </p:txBody>
      </p: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87C0DDC7-57BE-7421-9FE6-83DB45EAD177}"/>
              </a:ext>
            </a:extLst>
          </p:cNvPr>
          <p:cNvCxnSpPr>
            <a:cxnSpLocks/>
          </p:cNvCxnSpPr>
          <p:nvPr/>
        </p:nvCxnSpPr>
        <p:spPr>
          <a:xfrm flipV="1">
            <a:off x="8164356" y="3719744"/>
            <a:ext cx="444068" cy="66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ktangel: avrundede hjørner 71">
            <a:extLst>
              <a:ext uri="{FF2B5EF4-FFF2-40B4-BE49-F238E27FC236}">
                <a16:creationId xmlns:a16="http://schemas.microsoft.com/office/drawing/2014/main" id="{D693B262-155C-0454-F151-E3D3B12E728A}"/>
              </a:ext>
            </a:extLst>
          </p:cNvPr>
          <p:cNvSpPr/>
          <p:nvPr/>
        </p:nvSpPr>
        <p:spPr>
          <a:xfrm>
            <a:off x="7767806" y="4520299"/>
            <a:ext cx="4172660" cy="222673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Åpne for forhåndspåmelding til neste års SHS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Lage og distribuere informasjon om SHS til barnehager, skoler, AKS/SFO og nærmiljøet for øvrig. Både fysisk (brosjyrer, stand, skriv, etc.) og digitalt (</a:t>
            </a:r>
            <a:r>
              <a:rPr lang="nb-NO" sz="1000" dirty="0" err="1">
                <a:solidFill>
                  <a:schemeClr val="bg1"/>
                </a:solidFill>
              </a:rPr>
              <a:t>SoMe</a:t>
            </a:r>
            <a:r>
              <a:rPr lang="nb-NO" sz="1000" dirty="0">
                <a:solidFill>
                  <a:schemeClr val="bg1"/>
                </a:solidFill>
              </a:rPr>
              <a:t>, web, e-post, etc.)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Utpeke/ansette sportslig ansvarlig for SHS (se stillingsinstruks fra NIHF) 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Rekruttere og sikre personell til SHS (både sportslig og administrativt).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Grovplanlegging oppstart og gjennomføring av sesongens SHS</a:t>
            </a: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Hva trenger vi? Hva har vi? Noe som kan kjøpes/fås? Noe vi kan søke om midler til?</a:t>
            </a: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Sette dager for sesongens SHS. </a:t>
            </a:r>
          </a:p>
          <a:p>
            <a:pPr marL="171450" indent="-171450">
              <a:buFontTx/>
              <a:buChar char="-"/>
            </a:pPr>
            <a:r>
              <a:rPr lang="nb-NO" sz="1000" dirty="0" err="1">
                <a:solidFill>
                  <a:schemeClr val="bg1"/>
                </a:solidFill>
              </a:rPr>
              <a:t>Grovplanlegge</a:t>
            </a:r>
            <a:r>
              <a:rPr lang="nb-NO" sz="1000" dirty="0">
                <a:solidFill>
                  <a:schemeClr val="bg1"/>
                </a:solidFill>
              </a:rPr>
              <a:t> eventuelle andre rekrutteringstiltak ved oppstart av ny sesong</a:t>
            </a:r>
          </a:p>
        </p:txBody>
      </p:sp>
      <p:cxnSp>
        <p:nvCxnSpPr>
          <p:cNvPr id="73" name="Rett pilkobling 72">
            <a:extLst>
              <a:ext uri="{FF2B5EF4-FFF2-40B4-BE49-F238E27FC236}">
                <a16:creationId xmlns:a16="http://schemas.microsoft.com/office/drawing/2014/main" id="{6AB92C10-EB26-9368-333F-DC50FCA2FA25}"/>
              </a:ext>
            </a:extLst>
          </p:cNvPr>
          <p:cNvCxnSpPr>
            <a:cxnSpLocks/>
          </p:cNvCxnSpPr>
          <p:nvPr/>
        </p:nvCxnSpPr>
        <p:spPr>
          <a:xfrm>
            <a:off x="6863754" y="5272427"/>
            <a:ext cx="78824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tt pilkobling 76">
            <a:extLst>
              <a:ext uri="{FF2B5EF4-FFF2-40B4-BE49-F238E27FC236}">
                <a16:creationId xmlns:a16="http://schemas.microsoft.com/office/drawing/2014/main" id="{3332B760-283A-BD1D-4878-2C174D3F219B}"/>
              </a:ext>
            </a:extLst>
          </p:cNvPr>
          <p:cNvCxnSpPr>
            <a:cxnSpLocks/>
          </p:cNvCxnSpPr>
          <p:nvPr/>
        </p:nvCxnSpPr>
        <p:spPr>
          <a:xfrm>
            <a:off x="7558501" y="4815570"/>
            <a:ext cx="164715" cy="11473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8BDF50DF-E91C-BE49-DCED-6F19C3B31EB4}"/>
              </a:ext>
            </a:extLst>
          </p:cNvPr>
          <p:cNvSpPr/>
          <p:nvPr/>
        </p:nvSpPr>
        <p:spPr>
          <a:xfrm>
            <a:off x="899902" y="4869183"/>
            <a:ext cx="3343723" cy="178695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Forhåndspåmelding til sesongens SHS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Distribuere informasjon om SHS til barnehager, skoler, AKS/SFO og nærmiljøet for øvrig. Både fysisk (brosjyrer, stand, skriv, etc.) og digitalt (</a:t>
            </a:r>
            <a:r>
              <a:rPr lang="nb-NO" sz="1000" dirty="0" err="1">
                <a:solidFill>
                  <a:schemeClr val="bg1"/>
                </a:solidFill>
              </a:rPr>
              <a:t>SoMe</a:t>
            </a:r>
            <a:r>
              <a:rPr lang="nb-NO" sz="1000" dirty="0">
                <a:solidFill>
                  <a:schemeClr val="bg1"/>
                </a:solidFill>
              </a:rPr>
              <a:t>, web, e-post, etc.)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Rekruttere og sikre personell til SHS (både sportslig og administrativt).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Detaljplanlegge oppstart og gjennomføring av sesongens SHS – både sportslig og administrativt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Detaljplanlegge eventuelle andre rekrutteringstiltak ved oppstart av ny sesong</a:t>
            </a: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F1A9AB34-C852-CA7B-118E-A106A317E1A1}"/>
              </a:ext>
            </a:extLst>
          </p:cNvPr>
          <p:cNvCxnSpPr>
            <a:cxnSpLocks/>
          </p:cNvCxnSpPr>
          <p:nvPr/>
        </p:nvCxnSpPr>
        <p:spPr>
          <a:xfrm flipH="1">
            <a:off x="4281752" y="4795667"/>
            <a:ext cx="284885" cy="2316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AF5CFDBD-AB69-BF2D-BEF8-E904D89BD1C9}"/>
              </a:ext>
            </a:extLst>
          </p:cNvPr>
          <p:cNvSpPr/>
          <p:nvPr/>
        </p:nvSpPr>
        <p:spPr>
          <a:xfrm>
            <a:off x="441154" y="2599908"/>
            <a:ext cx="3142422" cy="2097227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b="1" dirty="0">
                <a:solidFill>
                  <a:schemeClr val="bg1"/>
                </a:solidFill>
              </a:rPr>
              <a:t>Oppstart av sesongens SHS</a:t>
            </a:r>
            <a:endParaRPr lang="nb-NO" sz="1000" dirty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Fokus på «det første møte»</a:t>
            </a: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Foreldre-/oppstartsmøte</a:t>
            </a: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Vurdere andre rekrutteringstiltak i lys av sesongstart?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Påmelding til sesongens SHS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Opptelling av antall påmeldte (alle må registrere seg før ankomst)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Distribuere informasjon om SHS til barnehager, skoler, AKS/SFO og nærmiljøet for øvrig. Både fysisk (brosjyrer, stand, skriv, etc.) og digitalt (</a:t>
            </a:r>
            <a:r>
              <a:rPr lang="nb-NO" sz="1000" dirty="0" err="1">
                <a:solidFill>
                  <a:schemeClr val="bg1"/>
                </a:solidFill>
              </a:rPr>
              <a:t>SoMe</a:t>
            </a:r>
            <a:r>
              <a:rPr lang="nb-NO" sz="1000" dirty="0">
                <a:solidFill>
                  <a:schemeClr val="bg1"/>
                </a:solidFill>
              </a:rPr>
              <a:t>, web, e-post, etc.)</a:t>
            </a: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0C0499C9-71C4-FA3C-FBEE-25CED4E4871C}"/>
              </a:ext>
            </a:extLst>
          </p:cNvPr>
          <p:cNvCxnSpPr>
            <a:cxnSpLocks/>
          </p:cNvCxnSpPr>
          <p:nvPr/>
        </p:nvCxnSpPr>
        <p:spPr>
          <a:xfrm flipH="1">
            <a:off x="3654581" y="3883998"/>
            <a:ext cx="37306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7934508C-BB49-CAB4-5F16-D6B5A5C6511D}"/>
              </a:ext>
            </a:extLst>
          </p:cNvPr>
          <p:cNvSpPr/>
          <p:nvPr/>
        </p:nvSpPr>
        <p:spPr>
          <a:xfrm>
            <a:off x="234958" y="201858"/>
            <a:ext cx="2592140" cy="2097227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b="1" dirty="0">
                <a:solidFill>
                  <a:schemeClr val="bg1"/>
                </a:solidFill>
              </a:rPr>
              <a:t>Drift og gjennomføring av SHS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Påfyll av barn/ny-rekruttering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Planlegge juleavslutning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Planlegge etablering og oppstart av U7 lag (utpeke trenere, lagleder, etc.)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Eventuelle andre rekrutteringstiltak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Distribuere informasjon om SHS til barnehager, skoler, AKS/SFO og nærmiljøet for øvrig. Både fysisk (brosjyrer, stand, skriv, etc.) og digitalt (</a:t>
            </a:r>
            <a:r>
              <a:rPr lang="nb-NO" sz="1000" dirty="0" err="1">
                <a:solidFill>
                  <a:schemeClr val="bg1"/>
                </a:solidFill>
              </a:rPr>
              <a:t>SoMe</a:t>
            </a:r>
            <a:r>
              <a:rPr lang="nb-NO" sz="1000" dirty="0">
                <a:solidFill>
                  <a:schemeClr val="bg1"/>
                </a:solidFill>
              </a:rPr>
              <a:t>, web, e-post, etc.) </a:t>
            </a:r>
          </a:p>
        </p:txBody>
      </p: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979F216F-0D03-4568-3EDA-8347B4B344F3}"/>
              </a:ext>
            </a:extLst>
          </p:cNvPr>
          <p:cNvCxnSpPr>
            <a:cxnSpLocks/>
          </p:cNvCxnSpPr>
          <p:nvPr/>
        </p:nvCxnSpPr>
        <p:spPr>
          <a:xfrm flipH="1" flipV="1">
            <a:off x="2969108" y="2051296"/>
            <a:ext cx="1097124" cy="81293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BBDFD757-6396-771B-C1CA-7F9F122C2358}"/>
              </a:ext>
            </a:extLst>
          </p:cNvPr>
          <p:cNvCxnSpPr>
            <a:cxnSpLocks/>
          </p:cNvCxnSpPr>
          <p:nvPr/>
        </p:nvCxnSpPr>
        <p:spPr>
          <a:xfrm flipH="1" flipV="1">
            <a:off x="3067942" y="1762282"/>
            <a:ext cx="1356252" cy="4080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E28BF87F-D5DC-E035-9A4C-CCEC6E120593}"/>
              </a:ext>
            </a:extLst>
          </p:cNvPr>
          <p:cNvCxnSpPr>
            <a:cxnSpLocks/>
          </p:cNvCxnSpPr>
          <p:nvPr/>
        </p:nvCxnSpPr>
        <p:spPr>
          <a:xfrm flipH="1" flipV="1">
            <a:off x="2999193" y="1250471"/>
            <a:ext cx="2172714" cy="3788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D7865F42-6732-A706-A947-59155D23232E}"/>
              </a:ext>
            </a:extLst>
          </p:cNvPr>
          <p:cNvSpPr/>
          <p:nvPr/>
        </p:nvSpPr>
        <p:spPr>
          <a:xfrm>
            <a:off x="3364026" y="141896"/>
            <a:ext cx="2120336" cy="987286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Gjennomføre juleavslutning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Semesteravslutning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Evaluering av semesteret som har vært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Planlegging av kommende semester</a:t>
            </a:r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20FC16E4-72C2-19C2-2495-5A49DD1BF99E}"/>
              </a:ext>
            </a:extLst>
          </p:cNvPr>
          <p:cNvCxnSpPr>
            <a:cxnSpLocks/>
          </p:cNvCxnSpPr>
          <p:nvPr/>
        </p:nvCxnSpPr>
        <p:spPr>
          <a:xfrm flipH="1" flipV="1">
            <a:off x="5256258" y="1254611"/>
            <a:ext cx="96977" cy="2600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677680EA-C509-D96E-E8C6-057F9A174288}"/>
              </a:ext>
            </a:extLst>
          </p:cNvPr>
          <p:cNvSpPr/>
          <p:nvPr/>
        </p:nvSpPr>
        <p:spPr>
          <a:xfrm>
            <a:off x="5665690" y="89640"/>
            <a:ext cx="3377743" cy="129911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b="1" dirty="0">
                <a:solidFill>
                  <a:schemeClr val="bg1"/>
                </a:solidFill>
              </a:rPr>
              <a:t>Oppstart 2. semester 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Fokus på «det første </a:t>
            </a:r>
            <a:r>
              <a:rPr lang="nb-NO" sz="1000">
                <a:solidFill>
                  <a:schemeClr val="bg1"/>
                </a:solidFill>
              </a:rPr>
              <a:t>møte»</a:t>
            </a:r>
            <a:endParaRPr lang="nb-NO" sz="1000" b="1" dirty="0">
              <a:solidFill>
                <a:schemeClr val="bg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Foreldre-/oppstartsmøte for nye</a:t>
            </a:r>
          </a:p>
          <a:p>
            <a:pPr marL="628650" lvl="1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Vurdere andre rekrutteringstiltak i lys av semesterstart?</a:t>
            </a:r>
          </a:p>
          <a:p>
            <a:pPr marL="171450" indent="-171450">
              <a:buFontTx/>
              <a:buChar char="-"/>
            </a:pPr>
            <a:r>
              <a:rPr lang="nb-NO" sz="1000" b="1" dirty="0">
                <a:solidFill>
                  <a:schemeClr val="bg1"/>
                </a:solidFill>
              </a:rPr>
              <a:t>Oppstart/etablering av U7 lag (kan og gjøres ila. høsten)</a:t>
            </a:r>
          </a:p>
        </p:txBody>
      </p: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DFFA03AF-A8C3-A233-1603-BBE35F170721}"/>
              </a:ext>
            </a:extLst>
          </p:cNvPr>
          <p:cNvCxnSpPr>
            <a:cxnSpLocks/>
          </p:cNvCxnSpPr>
          <p:nvPr/>
        </p:nvCxnSpPr>
        <p:spPr>
          <a:xfrm flipV="1">
            <a:off x="6714631" y="1411860"/>
            <a:ext cx="0" cy="16478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BC6A9882-93BF-7FA0-E755-A6BC2F17E83E}"/>
              </a:ext>
            </a:extLst>
          </p:cNvPr>
          <p:cNvSpPr/>
          <p:nvPr/>
        </p:nvSpPr>
        <p:spPr>
          <a:xfrm>
            <a:off x="9321739" y="795221"/>
            <a:ext cx="2383742" cy="1519747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nb-NO" sz="1000" b="1" dirty="0">
                <a:solidFill>
                  <a:schemeClr val="bg1"/>
                </a:solidFill>
              </a:rPr>
              <a:t>Drift og gjennomføring av SHS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Påfyll av barn/ny-rekruttering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Planlegge sesongavslutning (påsken?)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Gjennomføre kamphelg med U7 laget for å smake på «lagslivet»</a:t>
            </a:r>
          </a:p>
          <a:p>
            <a:pPr marL="171450" indent="-171450">
              <a:buFontTx/>
              <a:buChar char="-"/>
            </a:pPr>
            <a:r>
              <a:rPr lang="nb-NO" sz="1000" dirty="0">
                <a:solidFill>
                  <a:schemeClr val="bg1"/>
                </a:solidFill>
              </a:rPr>
              <a:t>Sesongavslutning (påsken?)?</a:t>
            </a:r>
          </a:p>
        </p:txBody>
      </p:sp>
      <p:cxnSp>
        <p:nvCxnSpPr>
          <p:cNvPr id="49" name="Rett pilkobling 48">
            <a:extLst>
              <a:ext uri="{FF2B5EF4-FFF2-40B4-BE49-F238E27FC236}">
                <a16:creationId xmlns:a16="http://schemas.microsoft.com/office/drawing/2014/main" id="{0E69E6A2-1705-ABFB-AE39-A6A4A8CE9BDA}"/>
              </a:ext>
            </a:extLst>
          </p:cNvPr>
          <p:cNvCxnSpPr>
            <a:cxnSpLocks/>
          </p:cNvCxnSpPr>
          <p:nvPr/>
        </p:nvCxnSpPr>
        <p:spPr>
          <a:xfrm flipV="1">
            <a:off x="6960852" y="1514626"/>
            <a:ext cx="2179559" cy="11473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F5634E10-0F47-2DFF-FD16-900ED74B569F}"/>
              </a:ext>
            </a:extLst>
          </p:cNvPr>
          <p:cNvCxnSpPr>
            <a:cxnSpLocks/>
          </p:cNvCxnSpPr>
          <p:nvPr/>
        </p:nvCxnSpPr>
        <p:spPr>
          <a:xfrm flipV="1">
            <a:off x="7570666" y="1845894"/>
            <a:ext cx="1472767" cy="14853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53C3A494-AB24-2112-9DE0-E0741CF28B29}"/>
              </a:ext>
            </a:extLst>
          </p:cNvPr>
          <p:cNvCxnSpPr>
            <a:cxnSpLocks/>
          </p:cNvCxnSpPr>
          <p:nvPr/>
        </p:nvCxnSpPr>
        <p:spPr>
          <a:xfrm flipV="1">
            <a:off x="8119766" y="2170309"/>
            <a:ext cx="1004292" cy="68729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089DAA87-BE51-B0D0-65F9-E1FCC010AE09}"/>
              </a:ext>
            </a:extLst>
          </p:cNvPr>
          <p:cNvSpPr txBox="1"/>
          <p:nvPr/>
        </p:nvSpPr>
        <p:spPr>
          <a:xfrm>
            <a:off x="4540005" y="5835469"/>
            <a:ext cx="311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Årshjul</a:t>
            </a:r>
            <a:r>
              <a:rPr lang="nb-NO" b="1" dirty="0">
                <a:solidFill>
                  <a:schemeClr val="bg1"/>
                </a:solidFill>
              </a:rPr>
              <a:t> Rekruttering NIHF</a:t>
            </a:r>
          </a:p>
        </p:txBody>
      </p:sp>
    </p:spTree>
    <p:extLst>
      <p:ext uri="{BB962C8B-B14F-4D97-AF65-F5344CB8AC3E}">
        <p14:creationId xmlns:p14="http://schemas.microsoft.com/office/powerpoint/2010/main" val="378399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IF">
      <a:dk1>
        <a:srgbClr val="002047"/>
      </a:dk1>
      <a:lt1>
        <a:srgbClr val="FFFFFF"/>
      </a:lt1>
      <a:dk2>
        <a:srgbClr val="002047"/>
      </a:dk2>
      <a:lt2>
        <a:srgbClr val="E7E6E6"/>
      </a:lt2>
      <a:accent1>
        <a:srgbClr val="C4103B"/>
      </a:accent1>
      <a:accent2>
        <a:srgbClr val="E9B3C3"/>
      </a:accent2>
      <a:accent3>
        <a:srgbClr val="63646A"/>
      </a:accent3>
      <a:accent4>
        <a:srgbClr val="C4B8AB"/>
      </a:accent4>
      <a:accent5>
        <a:srgbClr val="91D9CE"/>
      </a:accent5>
      <a:accent6>
        <a:srgbClr val="A3B8C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D399B9A5D3564989DEC33308745E13" ma:contentTypeVersion="16" ma:contentTypeDescription="Opprett et nytt dokument." ma:contentTypeScope="" ma:versionID="d0a0486694cfa8e0e8fafb4eac51df18">
  <xsd:schema xmlns:xsd="http://www.w3.org/2001/XMLSchema" xmlns:xs="http://www.w3.org/2001/XMLSchema" xmlns:p="http://schemas.microsoft.com/office/2006/metadata/properties" xmlns:ns2="48466462-bc3c-4a55-9692-5a55445c2259" xmlns:ns3="733df60e-6b8c-49a5-a953-39613cb8aa7c" xmlns:ns4="9e538389-cabc-4d4e-918a-8beb7ac0ecaa" targetNamespace="http://schemas.microsoft.com/office/2006/metadata/properties" ma:root="true" ma:fieldsID="b88d5355abd033333465fc1ad17d588b" ns2:_="" ns3:_="" ns4:_="">
    <xsd:import namespace="48466462-bc3c-4a55-9692-5a55445c2259"/>
    <xsd:import namespace="733df60e-6b8c-49a5-a953-39613cb8aa7c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66462-bc3c-4a55-9692-5a55445c2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df60e-6b8c-49a5-a953-39613cb8a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354a7eb-578e-4131-b0e6-1ef6604845a1}" ma:internalName="TaxCatchAll" ma:showField="CatchAllData" ma:web="733df60e-6b8c-49a5-a953-39613cb8a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66462-bc3c-4a55-9692-5a55445c2259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8A341C64-F052-4350-9740-CCEE02344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69A05C-1B09-45A1-B61C-651EF8772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466462-bc3c-4a55-9692-5a55445c2259"/>
    <ds:schemaRef ds:uri="733df60e-6b8c-49a5-a953-39613cb8aa7c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1DCE3A-72D3-4A62-AAE9-74115A3E8A67}">
  <ds:schemaRefs>
    <ds:schemaRef ds:uri="48466462-bc3c-4a55-9692-5a55445c2259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733df60e-6b8c-49a5-a953-39613cb8aa7c"/>
    <ds:schemaRef ds:uri="http://schemas.microsoft.com/office/infopath/2007/PartnerControls"/>
    <ds:schemaRef ds:uri="9e538389-cabc-4d4e-918a-8beb7ac0e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466</Words>
  <Application>Microsoft Office PowerPoint</Application>
  <PresentationFormat>Widescreen</PresentationFormat>
  <Paragraphs>50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Dalberg, Vetle</cp:lastModifiedBy>
  <cp:revision>53</cp:revision>
  <dcterms:created xsi:type="dcterms:W3CDTF">2020-01-27T10:53:58Z</dcterms:created>
  <dcterms:modified xsi:type="dcterms:W3CDTF">2022-09-08T07:55:05Z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0x010100D9D399B9A5D3564989DEC33308745E13</vt:lpwstr>
  </property>
  <property fmtid="{D5CDD505-2E9C-101B-9397-08002B2CF9AE}" pid="3" name="MediaServiceImageTags">
    <vt:lpwstr/>
  </property>
</Properties>
</file>